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47DE5-7152-49B1-BA6B-475C803A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A41787-94AE-4030-8B4A-42FCE2D9C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2C8CA-62B2-4132-B7C0-C6E8F24C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D65E20-84E2-4C41-8F48-D528F0D0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29711F-8F15-4D91-B8EA-1B10B7B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34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87A87-1B92-4D8F-A010-5F780BBA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43B68E-5A35-439C-99AE-BC0F2BC53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F73ED2-8E13-495B-A09B-4E115503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7A54C3-A61A-4115-A260-DEB76600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10781-98E4-4A09-A658-9BDE70CA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1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38648D-0CCA-4CDE-A578-6A4B84DDB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02F14D-0BEE-4BCE-B5CE-585E26787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0E120B-E043-40B5-872F-4472689E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0BA121-21CB-4CE0-92BF-61BC4A10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97F0AC-8C48-4881-974F-946EF690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8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F32B0-D65B-42E4-A1AE-20D9209F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750990-6267-438C-86A7-1DFB94A9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CE42EB-1A71-43BD-A7D0-9B0B1648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9BF919-1A89-4A58-A3BE-9BE0FFA6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1F74DF-E348-493F-8660-89CAE48B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24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3D631-C38A-47FE-8D15-9503983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EA7BF0-6D02-41F1-9558-C293E1A6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F2DA4-A79B-4D79-99CE-2BF48FBB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82A08A-9C0F-49BC-84DF-B66FAEFE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19D193-48F4-4FAC-8120-5D520E62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1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4ED4E-338F-4B7E-83B4-7536D362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0239B-029B-4E32-8F6F-00EF3D1F9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E3A947-A1C7-4A81-9674-D8315B7BA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4B8F7A-2008-402F-BF8D-18CE2C0B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0153E7-F6DE-4C43-9FE6-9677CE55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C60871-1A44-4CB0-BFD5-A07B7944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5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99C34-AC23-406F-8A3D-99276F60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A5887D-BDA5-4DCE-96E6-0A8B6CD6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2AB980-7BA4-4D76-8540-38D7EB370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C77AAF-F9DF-424D-B980-1A2EBC2B5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ED35D1-4176-4186-BA14-F22BAFAAE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76DFAA-48B1-43DA-A65D-135BABD1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5213FC-E196-4C27-8827-F6F49993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8023E0-5D3B-46C9-8D99-6000BA5D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54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3371D-4B9D-438D-9AA5-D1766B48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351662-1B1E-4040-9598-EC5E4575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61A41C-3E10-41AC-9BA1-47304814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0E705A-804A-45F8-8679-FD2014D8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09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4D650A-5186-4A86-9FB2-3A387F5B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6DD15A-B1D5-43CB-9FF9-F74B8C8F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D3CA82-CCFF-4800-B220-A0C7D784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26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C501-8157-4594-AD5D-F303D3DD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8F3AFD-24D2-4629-8430-57D9AF16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E7641E-B5B3-4F44-B842-C6037A841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6EDA4C-4E15-45C0-A6BA-F9A5D07B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AC1F79-4068-44D7-9AC2-D516B33F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044592-DB23-4062-AB01-96D2C84A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66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66508-BC9D-498A-BDC7-8EC7D33C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6A9FC-7FF3-485B-BCAA-FAE6ED2D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60805A-5278-4692-A36B-5E1D53529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B43215-78F4-4E12-BBF4-77F6A1ED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421A54-F6A8-4787-B3AF-70AD27CF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391507-815D-4ABA-9DCB-9D4586E3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1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8E29A3-A3E0-440E-8B83-AAC135E8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942C35-284D-4A26-BF26-620B81649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A7063B-3037-49F6-9719-46007357D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7D38-0263-4D3C-960C-07ECC976E968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4A2156-F952-44D8-BD20-71C4DE7AB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B2A82-9D58-40F8-863F-014D47A5A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5C73-609B-4777-BF75-D98EA90BB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3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r.de/mediathek/podcast/evangelische-morgenfeier/wuestenzeit-und-gottesmomente/198691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garsvoice.com/" TargetMode="External"/><Relationship Id="rId2" Type="http://schemas.openxmlformats.org/officeDocument/2006/relationships/hyperlink" Target="https://www.stern.de/panorama/weltgeschehen/menschenhandel-von-nigeria-nach-europa--aus-dem-elend-in-die-sklaverei-7588198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B35BA-0075-470D-A874-D68994CE6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Bahnschrift" panose="020B0502040204020203" pitchFamily="34" charset="0"/>
              </a:rPr>
              <a:t>Du bist ein Gott, der mich sieht!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A9130B-91DC-486F-BAF2-2BA4D1337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Bahnschrift" panose="020B0502040204020203" pitchFamily="34" charset="0"/>
              </a:rPr>
              <a:t>Predigtimpuls zu Genesis 16,1-16</a:t>
            </a:r>
          </a:p>
        </p:txBody>
      </p:sp>
    </p:spTree>
    <p:extLst>
      <p:ext uri="{BB962C8B-B14F-4D97-AF65-F5344CB8AC3E}">
        <p14:creationId xmlns:p14="http://schemas.microsoft.com/office/powerpoint/2010/main" val="26899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59674-4DB5-4F49-AC66-D228435F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Wüstenzeit &amp; Gottesmomente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C0B862-896B-4207-9951-0425BC077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Morgenfeier vom 21.Mai 2023 auf BR 1</a:t>
            </a: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  <a:hlinkClick r:id="rId2"/>
              </a:rPr>
              <a:t>https://www.br.de/mediathek/podcast/evangelische-morgenfeier/wuestenzeit-und-gottesmomente/1986911</a:t>
            </a: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6BA6DD-07AD-48F6-BFE3-2D546B88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38" y="1614488"/>
            <a:ext cx="1814512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B8A84-2217-4D37-B1E0-2BBD02BF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Misericordias Domini - Hirtensonntag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1450376-DB79-4DE1-8132-F63C03EC0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943894"/>
            <a:ext cx="3810000" cy="38100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2E6010E-835A-4CD4-B820-C5176B266B2A}"/>
              </a:ext>
            </a:extLst>
          </p:cNvPr>
          <p:cNvSpPr txBox="1"/>
          <p:nvPr/>
        </p:nvSpPr>
        <p:spPr>
          <a:xfrm>
            <a:off x="342900" y="1943894"/>
            <a:ext cx="7086600" cy="544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Evangelium: </a:t>
            </a:r>
            <a:r>
              <a:rPr lang="de-DE" sz="3600" dirty="0" err="1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Joh</a:t>
            </a:r>
            <a:r>
              <a:rPr lang="de-DE" sz="36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10,11-16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AT- Lesung: </a:t>
            </a:r>
            <a:r>
              <a:rPr lang="de-DE" sz="3600" dirty="0" err="1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Ez</a:t>
            </a:r>
            <a:r>
              <a:rPr lang="de-DE" sz="36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 34,1.2.10-16.31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Wochenpsalm: Ps 23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3600" dirty="0">
              <a:latin typeface="Carlito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latin typeface="Bahnschrift SemiLight" panose="020B0502040204020203" pitchFamily="34" charset="0"/>
              </a:rPr>
              <a:t>Gen 16,1-16: Erzählung von Gott als „gutem Hirten“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3600" dirty="0">
              <a:effectLst/>
              <a:latin typeface="Carlito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19E8D-828B-4C8C-9604-D8FD668A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Gen 16 - eine Familiengeschichte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2EFD5-E278-44C6-A56A-4A399210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Gen 16 als „Familiendrama“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unerfüllter Kinderwunsch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Leihmutterschaft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„offene Ehe“ oder „Zweitfrau“?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Patchwork-Familie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Stiefsohn und Stiefmutter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Erbschaft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…</a:t>
            </a: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9EEA41-086B-45AF-9B5A-8A69FB6B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2" y="3509962"/>
            <a:ext cx="3348038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DA977-3C84-409A-A2D2-AA159065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Gen 16 – Hagar gestern und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738B5-DEAF-48B4-8876-828AFDB21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Gen 16 „enthüllt“: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ist Sklavin / Leibeigene und damit bedingungslos abhängig von </a:t>
            </a:r>
            <a:r>
              <a:rPr lang="de-DE" dirty="0" err="1">
                <a:latin typeface="Bahnschrift SemiLight" panose="020B0502040204020203" pitchFamily="34" charset="0"/>
              </a:rPr>
              <a:t>Sarai</a:t>
            </a:r>
            <a:endParaRPr lang="de-DE" dirty="0">
              <a:latin typeface="Bahnschrift SemiLight" panose="020B0502040204020203" pitchFamily="34" charset="0"/>
            </a:endParaRPr>
          </a:p>
          <a:p>
            <a:r>
              <a:rPr lang="de-DE" dirty="0">
                <a:latin typeface="Bahnschrift SemiLight" panose="020B0502040204020203" pitchFamily="34" charset="0"/>
              </a:rPr>
              <a:t>Hagar wird nicht gefragt, ob sie mit Abram schlafen will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(Abram auch nicht, aber widersetzt sich auch nicht…)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dirty="0">
                <a:latin typeface="Bahnschrift SemiLight" panose="020B0502040204020203" pitchFamily="34" charset="0"/>
              </a:rPr>
              <a:t>Vergewaltigung von Hagar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wird unfreiwillig zu einer Leihmutter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ist der Gewalt ihrer „Besitzerin“ ausgeliefert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hält es nicht mehr aus und flieht in die Wüste</a:t>
            </a:r>
          </a:p>
        </p:txBody>
      </p:sp>
    </p:spTree>
    <p:extLst>
      <p:ext uri="{BB962C8B-B14F-4D97-AF65-F5344CB8AC3E}">
        <p14:creationId xmlns:p14="http://schemas.microsoft.com/office/powerpoint/2010/main" val="2835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DCE80-4F58-44CD-BB28-3364061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Gen 16 – Hagar gestern und heute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34AD79-BFC1-43E6-A12E-C4FF60F1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428750"/>
            <a:ext cx="11210924" cy="5191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Parallelen zu heute: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Menschen werden immer noch wie </a:t>
            </a:r>
            <a:r>
              <a:rPr lang="de-DE" dirty="0" err="1">
                <a:latin typeface="Bahnschrift SemiLight" panose="020B0502040204020203" pitchFamily="34" charset="0"/>
              </a:rPr>
              <a:t>Sklav</a:t>
            </a:r>
            <a:r>
              <a:rPr lang="de-DE" dirty="0">
                <a:latin typeface="Bahnschrift SemiLight" panose="020B0502040204020203" pitchFamily="34" charset="0"/>
              </a:rPr>
              <a:t>*innen behandelt &amp; gehandelt (Abhängigkeit von „Besitzer*in“ / Arbeitgeber*in)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Menschenhandel v.a. mit jungen Frauen und Mädchen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Sexualisierte Gewalt als Machtdemonstration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Abhängigkeiten zuerst finanziell, später existenziell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Schicksal vieler Frauen, die in Deutschland leben (</a:t>
            </a:r>
            <a:r>
              <a:rPr lang="de-DE" dirty="0" err="1">
                <a:latin typeface="Bahnschrift SemiLight" panose="020B0502040204020203" pitchFamily="34" charset="0"/>
              </a:rPr>
              <a:t>i.d.R</a:t>
            </a:r>
            <a:r>
              <a:rPr lang="de-DE" dirty="0">
                <a:latin typeface="Bahnschrift SemiLight" panose="020B0502040204020203" pitchFamily="34" charset="0"/>
              </a:rPr>
              <a:t> illegal)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→ Hagar lebt mitten unter uns (Bsp.: stern-Reportage: </a:t>
            </a: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  <a:hlinkClick r:id="rId2"/>
              </a:rPr>
              <a:t>https://www.stern.de/panorama/weltgeschehen/menschenhandel-von-nigeria-nach-europa--aus-dem-elend-in-die-sklaverei-7588198.html</a:t>
            </a: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Organisationen heute: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  <a:hlinkClick r:id="rId3"/>
              </a:rPr>
              <a:t>https://www.hagarsvoice.com/</a:t>
            </a:r>
            <a:endParaRPr lang="de-DE" dirty="0"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9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F0668-F68A-424A-928A-425AFDA5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Gen 16 – ein Glaubensbekenntnis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B3F11-A716-4FD1-9E1C-7EA74FD08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Du bist ein Gott, der mich sieht! 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Du bist ein sichtbarer Gott!</a:t>
            </a: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r>
              <a:rPr lang="de-DE" dirty="0">
                <a:latin typeface="Bahnschrift SemiLight" panose="020B0502040204020203" pitchFamily="34" charset="0"/>
              </a:rPr>
              <a:t>Hagar flieht in die Wüste – Wüstenmomente deines Lebens…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hat Gottesbegegnung (vgl. Mose in Ex 33)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Hagar gibt Gott einen Namen – Gott wird nahbar und individuell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Was heißt es, wenn Gott mich sieht? Ein Gott ist, der das Leid sieht? Der mich in der Wüste findet?</a:t>
            </a:r>
          </a:p>
          <a:p>
            <a:endParaRPr lang="de-DE" dirty="0">
              <a:latin typeface="Bahnschrift SemiLigh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86C1A7-0715-43AF-A909-187581FA7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101600"/>
            <a:ext cx="2552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DD4B9E-7A1B-44E4-993A-D37DF40B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"/>
            <a:ext cx="1828800" cy="1828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92255-5489-4828-B033-371329EB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Gen 16 – ein Glaubensbekenntnis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D9D137-85C6-4C7D-9128-7A13127C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1581150"/>
            <a:ext cx="11249024" cy="4595813"/>
          </a:xfrm>
        </p:spPr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Hoffnung für Hagar: was mir passiert, bleibt nicht im Verborgenen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Gott schaut hin!</a:t>
            </a:r>
          </a:p>
          <a:p>
            <a:r>
              <a:rPr lang="de-DE" dirty="0">
                <a:latin typeface="Bahnschrift SemiLight" panose="020B0502040204020203" pitchFamily="34" charset="0"/>
              </a:rPr>
              <a:t>Das Böse ist entdeckt </a:t>
            </a: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→ Gericht?</a:t>
            </a:r>
          </a:p>
          <a:p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Gotteserlebnis befähigt Hagar, in die Situation der Unterdrückung zurück zu kehren / auszuhalten</a:t>
            </a:r>
          </a:p>
          <a:p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Gott bewahrt nicht </a:t>
            </a:r>
            <a:r>
              <a:rPr lang="de-DE" i="1" dirty="0">
                <a:latin typeface="Bahnschrift SemiLight" panose="020B0502040204020203" pitchFamily="34" charset="0"/>
                <a:cs typeface="Calibri" panose="020F0502020204030204" pitchFamily="34" charset="0"/>
              </a:rPr>
              <a:t>vor</a:t>
            </a: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 jeder Not, aber ist da </a:t>
            </a:r>
            <a:r>
              <a:rPr lang="de-DE" i="1" dirty="0">
                <a:latin typeface="Bahnschrift SemiLight" panose="020B0502040204020203" pitchFamily="34" charset="0"/>
                <a:cs typeface="Calibri" panose="020F0502020204030204" pitchFamily="34" charset="0"/>
              </a:rPr>
              <a:t>in</a:t>
            </a: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 jeder Not</a:t>
            </a:r>
          </a:p>
          <a:p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Gratwanderung: 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  <a:cs typeface="Calibri" panose="020F0502020204030204" pitchFamily="34" charset="0"/>
              </a:rPr>
              <a:t>Hoffnung geben, weil Gott mich sieht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↔ </a:t>
            </a:r>
            <a:r>
              <a:rPr lang="de-DE" dirty="0">
                <a:latin typeface="Bahnschrift SemiLight" panose="020B0502040204020203" pitchFamily="34" charset="0"/>
                <a:cs typeface="Carlito" panose="020F0502020204030204" pitchFamily="34" charset="0"/>
              </a:rPr>
              <a:t>Zynismus: Gott schaut zu, was mir passiert, aber verhindert es nicht</a:t>
            </a:r>
            <a:endParaRPr lang="de-DE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938B0-68B3-4426-83A2-DFBF77DC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Hagar am Sonntag </a:t>
            </a:r>
            <a:r>
              <a:rPr lang="de-DE" dirty="0" err="1">
                <a:latin typeface="Bahnschrift SemiLight" panose="020B0502040204020203" pitchFamily="34" charset="0"/>
              </a:rPr>
              <a:t>misericordias</a:t>
            </a:r>
            <a:r>
              <a:rPr lang="de-DE" dirty="0">
                <a:latin typeface="Bahnschrift SemiLight" panose="020B0502040204020203" pitchFamily="34" charset="0"/>
              </a:rPr>
              <a:t> </a:t>
            </a:r>
            <a:r>
              <a:rPr lang="de-DE" dirty="0" err="1">
                <a:latin typeface="Bahnschrift SemiLight" panose="020B0502040204020203" pitchFamily="34" charset="0"/>
              </a:rPr>
              <a:t>domini</a:t>
            </a:r>
            <a:endParaRPr lang="de-DE" dirty="0">
              <a:latin typeface="Bahnschrift SemiLigh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0B9363-CAFB-40FC-9356-A0C288FD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95424"/>
            <a:ext cx="11058525" cy="5132387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latin typeface="Bahnschrift SemiLight" panose="020B0502040204020203" pitchFamily="34" charset="0"/>
              </a:rPr>
              <a:t>Idee zur Predigtgestaltung</a:t>
            </a:r>
            <a:r>
              <a:rPr lang="de-DE" dirty="0">
                <a:latin typeface="Bahnschrift SemiLight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Hagar-Geschichte mit Psalm 23 erzählen</a:t>
            </a:r>
          </a:p>
          <a:p>
            <a:r>
              <a:rPr lang="de-DE" sz="1800" dirty="0">
                <a:latin typeface="Bahnschrift SemiLight" panose="020B0502040204020203" pitchFamily="34" charset="0"/>
              </a:rPr>
              <a:t>Und führet mich zu frischem Wasser…</a:t>
            </a:r>
          </a:p>
          <a:p>
            <a:r>
              <a:rPr lang="de-DE" sz="1800" dirty="0">
                <a:latin typeface="Bahnschrift SemiLight" panose="020B0502040204020203" pitchFamily="34" charset="0"/>
              </a:rPr>
              <a:t>…  Aber der Engel des Herrn fand sie bei einer Wasserquelle in der Wüste, nämlich bei der Quelle</a:t>
            </a:r>
          </a:p>
          <a:p>
            <a:pPr marL="0" indent="0">
              <a:buNone/>
            </a:pPr>
            <a:r>
              <a:rPr lang="de-DE" sz="1800" dirty="0">
                <a:latin typeface="Bahnschrift SemiLight" panose="020B0502040204020203" pitchFamily="34" charset="0"/>
              </a:rPr>
              <a:t>am Wege nach Schur. </a:t>
            </a:r>
          </a:p>
          <a:p>
            <a:pPr marL="0" indent="0">
              <a:buNone/>
            </a:pPr>
            <a:endParaRPr lang="de-DE" sz="1800" dirty="0">
              <a:latin typeface="Bahnschrift SemiLight" panose="020B0502040204020203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de-DE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Gottesdienstgestaltung: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24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Ps 23 in andere Übersetzung </a:t>
            </a:r>
            <a:r>
              <a:rPr lang="de-DE" sz="18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(z.B. Jan-Dirk Döhling für DEKT 2019)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Fürbitten mit Ps 23 gestalten</a:t>
            </a: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C2FFA253-E264-4696-BAA3-40ED8361C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24" y="3706812"/>
            <a:ext cx="2921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0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B0044-7DEF-4F69-A526-764A8256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ahnschrift SemiLight" panose="020B0502040204020203" pitchFamily="34" charset="0"/>
              </a:rPr>
              <a:t>Du bist ein Gott, der mich anschaut!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FC1E58-DDD5-4F43-BFA2-AF8D12DC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419224"/>
            <a:ext cx="10934700" cy="5000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Titelsong für DEKT 2017: Du bist ein Gott, der mich anschaut</a:t>
            </a:r>
          </a:p>
          <a:p>
            <a:pPr marL="0" indent="0">
              <a:buNone/>
            </a:pPr>
            <a:r>
              <a:rPr lang="de-DE" dirty="0">
                <a:latin typeface="Bahnschrift SemiLight" panose="020B0502040204020203" pitchFamily="34" charset="0"/>
              </a:rPr>
              <a:t>(Miriam </a:t>
            </a:r>
            <a:r>
              <a:rPr lang="de-DE" dirty="0" err="1">
                <a:latin typeface="Bahnschrift SemiLight" panose="020B0502040204020203" pitchFamily="34" charset="0"/>
              </a:rPr>
              <a:t>Butmann</a:t>
            </a:r>
            <a:r>
              <a:rPr lang="de-DE" dirty="0">
                <a:latin typeface="Bahnschrift SemiLight" panose="020B0502040204020203" pitchFamily="34" charset="0"/>
              </a:rPr>
              <a:t>)</a:t>
            </a:r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de-DE" dirty="0"/>
              <a:t>Du bist ein Gott, der mich anschaut. Du bist die Liebe, die Würde gibt.</a:t>
            </a:r>
            <a:br>
              <a:rPr lang="de-DE" dirty="0"/>
            </a:br>
            <a:r>
              <a:rPr lang="de-DE" dirty="0"/>
              <a:t>Du bist ein Gott, der mich achtet. Du bist die Mutter, die liebt, du bist die Mutter, die liebt.</a:t>
            </a:r>
          </a:p>
          <a:p>
            <a:pPr marL="0" indent="0">
              <a:buNone/>
            </a:pPr>
            <a:r>
              <a:rPr lang="de-DE" dirty="0"/>
              <a:t>1. Dein Engel ruft mich da, wo ich bin:</a:t>
            </a:r>
            <a:br>
              <a:rPr lang="de-DE" dirty="0"/>
            </a:br>
            <a:r>
              <a:rPr lang="de-DE" dirty="0"/>
              <a:t>„Wo kommst du her und wo willst du hin?“</a:t>
            </a:r>
            <a:br>
              <a:rPr lang="de-DE" dirty="0"/>
            </a:br>
            <a:r>
              <a:rPr lang="de-DE" dirty="0"/>
              <a:t>Geflohen aus Not in die Einsamkeit,</a:t>
            </a:r>
            <a:br>
              <a:rPr lang="de-DE" dirty="0"/>
            </a:br>
            <a:r>
              <a:rPr lang="de-DE" dirty="0"/>
              <a:t>durchkreuzt sein Wort meine Wüstenzeit. </a:t>
            </a:r>
            <a:r>
              <a:rPr lang="de-DE" i="1" dirty="0"/>
              <a:t>Kv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2. Zärtlicher Klang: „Du bist nicht allein!“</a:t>
            </a:r>
            <a:br>
              <a:rPr lang="de-DE" dirty="0"/>
            </a:br>
            <a:r>
              <a:rPr lang="de-DE" dirty="0"/>
              <a:t>Hoffnung keimt auf und Leben wird sein.</a:t>
            </a:r>
            <a:br>
              <a:rPr lang="de-DE" dirty="0"/>
            </a:br>
            <a:r>
              <a:rPr lang="de-DE" dirty="0"/>
              <a:t>„Gott hört“ – so beginnt meine Zuversicht.</a:t>
            </a:r>
            <a:br>
              <a:rPr lang="de-DE" dirty="0"/>
            </a:br>
            <a:r>
              <a:rPr lang="de-DE" dirty="0"/>
              <a:t>Die Sorge bleibt, doch bedroht mich nicht. </a:t>
            </a:r>
            <a:r>
              <a:rPr lang="de-DE" i="1" dirty="0"/>
              <a:t>Kv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3. Schauender Gott, wo findest du mich?</a:t>
            </a:r>
            <a:br>
              <a:rPr lang="de-DE" dirty="0"/>
            </a:br>
            <a:r>
              <a:rPr lang="de-DE" dirty="0"/>
              <a:t>Hörender Gott, wie höre ich dich?</a:t>
            </a:r>
            <a:br>
              <a:rPr lang="de-DE" dirty="0"/>
            </a:br>
            <a:r>
              <a:rPr lang="de-DE" dirty="0"/>
              <a:t>Durch all meine Fragen gehst du mir nach</a:t>
            </a:r>
            <a:br>
              <a:rPr lang="de-DE" dirty="0"/>
            </a:br>
            <a:r>
              <a:rPr lang="de-DE" dirty="0"/>
              <a:t>und hältst behutsam die Sehnsucht wach. </a:t>
            </a:r>
            <a:r>
              <a:rPr lang="de-DE" i="1" dirty="0"/>
              <a:t>Kv			</a:t>
            </a:r>
            <a:r>
              <a:rPr lang="de-DE" sz="1800" i="1" dirty="0"/>
              <a:t>Miriam </a:t>
            </a:r>
            <a:r>
              <a:rPr lang="de-DE" sz="1800" i="1" dirty="0" err="1"/>
              <a:t>Butmann</a:t>
            </a:r>
            <a:r>
              <a:rPr lang="de-DE" sz="1800" i="1" dirty="0"/>
              <a:t>, Bild: Kirche Hamburg</a:t>
            </a:r>
            <a:endParaRPr lang="de-DE" dirty="0"/>
          </a:p>
          <a:p>
            <a:pPr marL="0" indent="0">
              <a:buNone/>
            </a:pPr>
            <a:endParaRPr lang="de-DE" dirty="0">
              <a:latin typeface="Bahnschrift SemiLight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061C3C-C5BD-491B-B4D9-FD969A9D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84" y="3514725"/>
            <a:ext cx="4672815" cy="2447924"/>
          </a:xfrm>
          <a:prstGeom prst="rect">
            <a:avLst/>
          </a:prstGeom>
        </p:spPr>
      </p:pic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FF91780A-A1D8-4474-BEC3-E4D46CE68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11" y="200024"/>
            <a:ext cx="172418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6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Breitbild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Bahnschrift</vt:lpstr>
      <vt:lpstr>Bahnschrift SemiLight</vt:lpstr>
      <vt:lpstr>Calibri</vt:lpstr>
      <vt:lpstr>Calibri Light</vt:lpstr>
      <vt:lpstr>Carlito</vt:lpstr>
      <vt:lpstr>Symbol</vt:lpstr>
      <vt:lpstr>Office</vt:lpstr>
      <vt:lpstr>Du bist ein Gott, der mich sieht!</vt:lpstr>
      <vt:lpstr>Misericordias Domini - Hirtensonntag</vt:lpstr>
      <vt:lpstr>Gen 16 - eine Familiengeschichte</vt:lpstr>
      <vt:lpstr>Gen 16 – Hagar gestern und heute</vt:lpstr>
      <vt:lpstr>Gen 16 – Hagar gestern und heute</vt:lpstr>
      <vt:lpstr>Gen 16 – ein Glaubensbekenntnis</vt:lpstr>
      <vt:lpstr>Gen 16 – ein Glaubensbekenntnis</vt:lpstr>
      <vt:lpstr>Hagar am Sonntag misericordias domini</vt:lpstr>
      <vt:lpstr>Du bist ein Gott, der mich anschaut!</vt:lpstr>
      <vt:lpstr>Wüstenzeit &amp; Gottesmomente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bist ein Gott, der mich sieht!</dc:title>
  <dc:creator>Hoehner Stephanie</dc:creator>
  <cp:lastModifiedBy>Hoehner Stephanie</cp:lastModifiedBy>
  <cp:revision>21</cp:revision>
  <dcterms:created xsi:type="dcterms:W3CDTF">2024-04-06T14:26:45Z</dcterms:created>
  <dcterms:modified xsi:type="dcterms:W3CDTF">2024-04-08T20:32:09Z</dcterms:modified>
</cp:coreProperties>
</file>